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ESPERANTO YOUTH</a:t>
            </a:r>
            <a:r>
              <a:rPr lang="en-U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en-U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 MAGAZINE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929198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Masha</a:t>
            </a:r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Palyvoda</a:t>
            </a:r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Tanya </a:t>
            </a:r>
            <a:r>
              <a:rPr lang="en-US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Mysochonko</a:t>
            </a:r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r>
              <a:rPr lang="en-US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Dasha</a:t>
            </a:r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Faraonova</a:t>
            </a:r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Max </a:t>
            </a:r>
            <a:r>
              <a:rPr lang="en-US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Sereda</a:t>
            </a:r>
            <a:endParaRPr lang="uk-UA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9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57784" cy="68714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48302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48302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48302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57784" cy="68714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0"/>
            <a:ext cx="4848302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5992"/>
            <a:ext cx="8786842" cy="2143140"/>
          </a:xfrm>
        </p:spPr>
        <p:txBody>
          <a:bodyPr>
            <a:noAutofit/>
          </a:bodyPr>
          <a:lstStyle/>
          <a:p>
            <a: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DANKON PRO VIA ATENTO</a:t>
            </a:r>
            <a:b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</a:br>
            <a: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/>
            </a:r>
            <a:b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</a:br>
            <a: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sym typeface="Wingdings" pitchFamily="2" charset="2"/>
              </a:rPr>
              <a:t></a:t>
            </a:r>
            <a:endParaRPr lang="uk-UA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4916" y="0"/>
            <a:ext cx="48483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-24"/>
            <a:ext cx="4848319" cy="685802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2590" y="1"/>
            <a:ext cx="4848302" cy="68579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0"/>
            <a:ext cx="484830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57784" cy="6871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57784" cy="68714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2590" y="1"/>
            <a:ext cx="4848302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48302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</Words>
  <PresentationFormat>Экран (4:3)</PresentationFormat>
  <Paragraphs>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ESPERANTO YOUTH THE MAGAZINE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DANKON PRO VIA ATENTO 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ESPERANTO YOUTH THE MAGAZINE</dc:title>
  <dc:creator>elma</dc:creator>
  <cp:lastModifiedBy>elma</cp:lastModifiedBy>
  <cp:revision>13</cp:revision>
  <dcterms:created xsi:type="dcterms:W3CDTF">2014-06-03T19:30:15Z</dcterms:created>
  <dcterms:modified xsi:type="dcterms:W3CDTF">2014-06-04T18:39:28Z</dcterms:modified>
</cp:coreProperties>
</file>